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2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09907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05039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676263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310723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5179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602151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78999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756023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88007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6787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4090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444751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3238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DBE75-34F1-4522-8A62-6CB991DFC369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EE956-1EE9-4596-B842-DDF9C811C938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8625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bmp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mp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bmp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mp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mp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mp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9800" y="2480717"/>
            <a:ext cx="77724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282828"/>
                </a:solidFill>
              </a:rPr>
              <a:t>Phương tiện dạy học</a:t>
            </a:r>
            <a:endParaRPr lang="vi-VN">
              <a:solidFill>
                <a:srgbClr val="282828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1</a:t>
            </a:fld>
            <a:endParaRPr lang="vi-V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484438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312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Bảng biểu treo tường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/>
              <a:t>Tự học</a:t>
            </a:r>
          </a:p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10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18743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Thẻ kỹ năng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675985"/>
            <a:ext cx="4038600" cy="4525963"/>
          </a:xfrm>
        </p:spPr>
        <p:txBody>
          <a:bodyPr/>
          <a:lstStyle/>
          <a:p>
            <a:r>
              <a:rPr lang="vi-VN" smtClean="0"/>
              <a:t>Cách sử dụng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Đặc điểm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2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39627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Que chỉ bảng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675985"/>
            <a:ext cx="4038600" cy="4525963"/>
          </a:xfrm>
        </p:spPr>
        <p:txBody>
          <a:bodyPr/>
          <a:lstStyle/>
          <a:p>
            <a:r>
              <a:rPr lang="vi-VN" smtClean="0"/>
              <a:t>Cách sử dụng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Một số lưu ý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3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8116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Bảng phấn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vi-VN" smtClean="0"/>
              <a:t>Cách sử dụng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Cách bảo quản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Lưu ý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4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83187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863"/>
            <a:ext cx="8229600" cy="1446550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máy chiếu projector  máy chiếu tương tác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07889"/>
            <a:ext cx="4038600" cy="4525963"/>
          </a:xfrm>
        </p:spPr>
        <p:txBody>
          <a:bodyPr/>
          <a:lstStyle/>
          <a:p>
            <a:r>
              <a:rPr lang="vi-VN" smtClean="0"/>
              <a:t>Cách sử dụng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Cách bảo quản</a:t>
            </a:r>
          </a:p>
          <a:p>
            <a:pPr lvl="1"/>
            <a:r>
              <a:rPr lang="vi-VN" smtClean="0"/>
              <a:t>Một số lưu ý</a:t>
            </a:r>
          </a:p>
          <a:p>
            <a:pPr lvl="2"/>
            <a:r>
              <a:rPr lang="vi-VN" smtClean="0"/>
              <a:t> Click here to edit </a:t>
            </a:r>
          </a:p>
          <a:p>
            <a:pPr lvl="1"/>
            <a:r>
              <a:rPr lang="vi-VN" smtClean="0"/>
              <a:t>Ứng dụng chiếu 2monitor</a:t>
            </a:r>
          </a:p>
          <a:p>
            <a:pPr lvl="2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5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7429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Phần mềm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mtClean="0"/>
              <a:t>Hotpot</a:t>
            </a:r>
          </a:p>
          <a:p>
            <a:r>
              <a:rPr lang="vi-VN" smtClean="0"/>
              <a:t>PPtPlex</a:t>
            </a:r>
          </a:p>
          <a:p>
            <a:r>
              <a:rPr lang="vi-VN" smtClean="0"/>
              <a:t>Zoomit</a:t>
            </a:r>
          </a:p>
          <a:p>
            <a:r>
              <a:rPr lang="vi-VN" smtClean="0"/>
              <a:t>Mindmanager</a:t>
            </a:r>
          </a:p>
          <a:p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2475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Tài liệu phát tay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vi-VN" smtClean="0"/>
              <a:t>Cách soạn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Lưu ý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Giới thiệu các loại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7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963363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Máy chiếu vật thể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vi-VN" smtClean="0"/>
              <a:t>Cách sử dụng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Cách bảo quản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Ứng dụng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8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7253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1417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80"/>
                </a:solidFill>
              </a:rPr>
              <a:t>Các trang web</a:t>
            </a:r>
            <a:endParaRPr lang="vi-VN">
              <a:solidFill>
                <a:srgbClr val="000080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200497"/>
            <a:ext cx="4038600" cy="4525963"/>
          </a:xfrm>
        </p:spPr>
        <p:txBody>
          <a:bodyPr/>
          <a:lstStyle/>
          <a:p>
            <a:r>
              <a:rPr lang="vi-VN" smtClean="0"/>
              <a:t>Webnode.vn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Socrative</a:t>
            </a:r>
          </a:p>
          <a:p>
            <a:pPr lvl="1"/>
            <a:r>
              <a:rPr lang="vi-VN" smtClean="0"/>
              <a:t> Click here to edit </a:t>
            </a:r>
          </a:p>
          <a:p>
            <a:r>
              <a:rPr lang="vi-VN" smtClean="0"/>
              <a:t>Prezi</a:t>
            </a:r>
          </a:p>
          <a:p>
            <a:pPr lvl="1"/>
            <a:r>
              <a:rPr lang="vi-VN" smtClean="0"/>
              <a:t> Click here to edit </a:t>
            </a:r>
          </a:p>
          <a:p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9EE956-1EE9-4596-B842-DDF9C811C938}" type="slidenum">
              <a:rPr lang="vi-VN" smtClean="0"/>
              <a:t>9</a:t>
            </a:fld>
            <a:endParaRPr lang="vi-V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291660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Office PowerPoint</Application>
  <PresentationFormat>On-screen Show (4:3)</PresentationFormat>
  <Paragraphs>64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Office Theme</vt:lpstr>
      <vt:lpstr>Phương tiện dạy học</vt:lpstr>
      <vt:lpstr>Thẻ kỹ năng</vt:lpstr>
      <vt:lpstr>Que chỉ bảng</vt:lpstr>
      <vt:lpstr>Bảng phấn</vt:lpstr>
      <vt:lpstr>máy chiếu projector  máy chiếu tương tác</vt:lpstr>
      <vt:lpstr>Phần mềm</vt:lpstr>
      <vt:lpstr>Tài liệu phát tay</vt:lpstr>
      <vt:lpstr>Máy chiếu vật thể</vt:lpstr>
      <vt:lpstr>Các trang web</vt:lpstr>
      <vt:lpstr>Bảng biểu treo tường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Phương tiện dạy học</dc:title>
  <dc:creator>peter</dc:creator>
  <cp:lastModifiedBy>peter</cp:lastModifiedBy>
  <cp:revision>1</cp:revision>
  <dcterms:created xsi:type="dcterms:W3CDTF">2014-10-01T13:39:52Z</dcterms:created>
  <dcterms:modified xsi:type="dcterms:W3CDTF">2014-10-01T13:39:58Z</dcterms:modified>
</cp:coreProperties>
</file>